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0" r:id="rId3"/>
    <p:sldId id="271" r:id="rId4"/>
    <p:sldId id="272" r:id="rId5"/>
    <p:sldId id="274" r:id="rId6"/>
    <p:sldId id="283" r:id="rId7"/>
    <p:sldId id="276" r:id="rId8"/>
    <p:sldId id="278" r:id="rId9"/>
    <p:sldId id="277" r:id="rId10"/>
    <p:sldId id="279" r:id="rId11"/>
    <p:sldId id="280" r:id="rId12"/>
    <p:sldId id="284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F7F96D-9C81-9D14-FA14-074B3D07B520}" v="5" dt="2023-10-08T15:52:59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627DAD-AE21-452D-B598-74238F05775D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3BA205E-A4C8-45B0-8ED0-0189E5078A9B}">
      <dgm:prSet/>
      <dgm:spPr/>
      <dgm:t>
        <a:bodyPr/>
        <a:lstStyle/>
        <a:p>
          <a:r>
            <a:rPr lang="en-US"/>
            <a:t>Java</a:t>
          </a:r>
        </a:p>
      </dgm:t>
    </dgm:pt>
    <dgm:pt modelId="{A2CC143E-8E3B-49DB-B185-E22A3D5B52A8}" type="parTrans" cxnId="{69231FD0-91CC-4630-A44A-1439A1BDC7A3}">
      <dgm:prSet/>
      <dgm:spPr/>
      <dgm:t>
        <a:bodyPr/>
        <a:lstStyle/>
        <a:p>
          <a:endParaRPr lang="en-US"/>
        </a:p>
      </dgm:t>
    </dgm:pt>
    <dgm:pt modelId="{465BB54B-BC0B-4B8C-BE62-F91162E6E1CB}" type="sibTrans" cxnId="{69231FD0-91CC-4630-A44A-1439A1BDC7A3}">
      <dgm:prSet/>
      <dgm:spPr/>
      <dgm:t>
        <a:bodyPr/>
        <a:lstStyle/>
        <a:p>
          <a:endParaRPr lang="en-US"/>
        </a:p>
      </dgm:t>
    </dgm:pt>
    <dgm:pt modelId="{7276C469-96FA-45C7-A972-09CF4AD7295E}">
      <dgm:prSet/>
      <dgm:spPr/>
      <dgm:t>
        <a:bodyPr/>
        <a:lstStyle/>
        <a:p>
          <a:r>
            <a:rPr lang="en-US"/>
            <a:t>MySQL</a:t>
          </a:r>
        </a:p>
      </dgm:t>
    </dgm:pt>
    <dgm:pt modelId="{DA58C725-EE11-4714-A3AF-236E5E8062EE}" type="parTrans" cxnId="{D60C3923-3A84-4C7A-87E6-E96254F6CB22}">
      <dgm:prSet/>
      <dgm:spPr/>
      <dgm:t>
        <a:bodyPr/>
        <a:lstStyle/>
        <a:p>
          <a:endParaRPr lang="en-US"/>
        </a:p>
      </dgm:t>
    </dgm:pt>
    <dgm:pt modelId="{348D2BEA-31DC-4A11-8C8A-283667BD39A8}" type="sibTrans" cxnId="{D60C3923-3A84-4C7A-87E6-E96254F6CB22}">
      <dgm:prSet/>
      <dgm:spPr/>
      <dgm:t>
        <a:bodyPr/>
        <a:lstStyle/>
        <a:p>
          <a:endParaRPr lang="en-US"/>
        </a:p>
      </dgm:t>
    </dgm:pt>
    <dgm:pt modelId="{A8FCD8C7-5E30-4E03-A7D8-2D0CA487EF04}" type="pres">
      <dgm:prSet presAssocID="{41627DAD-AE21-452D-B598-74238F05775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F7655EB-D92E-41E0-A32F-C9011D9168AC}" type="pres">
      <dgm:prSet presAssocID="{03BA205E-A4C8-45B0-8ED0-0189E5078A9B}" presName="hierRoot1" presStyleCnt="0"/>
      <dgm:spPr/>
    </dgm:pt>
    <dgm:pt modelId="{0B2A5F29-1241-497F-8EF0-441AA507AE63}" type="pres">
      <dgm:prSet presAssocID="{03BA205E-A4C8-45B0-8ED0-0189E5078A9B}" presName="composite" presStyleCnt="0"/>
      <dgm:spPr/>
    </dgm:pt>
    <dgm:pt modelId="{3C152C2D-6095-4BC4-B3F8-0805AADF3D38}" type="pres">
      <dgm:prSet presAssocID="{03BA205E-A4C8-45B0-8ED0-0189E5078A9B}" presName="background" presStyleLbl="node0" presStyleIdx="0" presStyleCnt="2"/>
      <dgm:spPr/>
    </dgm:pt>
    <dgm:pt modelId="{076E61EA-8145-483A-8B57-501710B5A899}" type="pres">
      <dgm:prSet presAssocID="{03BA205E-A4C8-45B0-8ED0-0189E5078A9B}" presName="text" presStyleLbl="fgAcc0" presStyleIdx="0" presStyleCnt="2">
        <dgm:presLayoutVars>
          <dgm:chPref val="3"/>
        </dgm:presLayoutVars>
      </dgm:prSet>
      <dgm:spPr/>
    </dgm:pt>
    <dgm:pt modelId="{7367F5F7-2689-4FBC-AF7C-19F281066E61}" type="pres">
      <dgm:prSet presAssocID="{03BA205E-A4C8-45B0-8ED0-0189E5078A9B}" presName="hierChild2" presStyleCnt="0"/>
      <dgm:spPr/>
    </dgm:pt>
    <dgm:pt modelId="{0D9B44BF-8191-4771-BECD-8974119DA2AA}" type="pres">
      <dgm:prSet presAssocID="{7276C469-96FA-45C7-A972-09CF4AD7295E}" presName="hierRoot1" presStyleCnt="0"/>
      <dgm:spPr/>
    </dgm:pt>
    <dgm:pt modelId="{AC93E109-7490-40C1-9A47-EED3A24FE79D}" type="pres">
      <dgm:prSet presAssocID="{7276C469-96FA-45C7-A972-09CF4AD7295E}" presName="composite" presStyleCnt="0"/>
      <dgm:spPr/>
    </dgm:pt>
    <dgm:pt modelId="{AF096AF9-A668-4A82-A43B-9EA937E9E698}" type="pres">
      <dgm:prSet presAssocID="{7276C469-96FA-45C7-A972-09CF4AD7295E}" presName="background" presStyleLbl="node0" presStyleIdx="1" presStyleCnt="2"/>
      <dgm:spPr/>
    </dgm:pt>
    <dgm:pt modelId="{22D64BAA-9F4A-44B4-B399-0B91CB4BBC1E}" type="pres">
      <dgm:prSet presAssocID="{7276C469-96FA-45C7-A972-09CF4AD7295E}" presName="text" presStyleLbl="fgAcc0" presStyleIdx="1" presStyleCnt="2">
        <dgm:presLayoutVars>
          <dgm:chPref val="3"/>
        </dgm:presLayoutVars>
      </dgm:prSet>
      <dgm:spPr/>
    </dgm:pt>
    <dgm:pt modelId="{E5BA75DD-6356-4E44-81D6-259AF2B49E17}" type="pres">
      <dgm:prSet presAssocID="{7276C469-96FA-45C7-A972-09CF4AD7295E}" presName="hierChild2" presStyleCnt="0"/>
      <dgm:spPr/>
    </dgm:pt>
  </dgm:ptLst>
  <dgm:cxnLst>
    <dgm:cxn modelId="{D60C3923-3A84-4C7A-87E6-E96254F6CB22}" srcId="{41627DAD-AE21-452D-B598-74238F05775D}" destId="{7276C469-96FA-45C7-A972-09CF4AD7295E}" srcOrd="1" destOrd="0" parTransId="{DA58C725-EE11-4714-A3AF-236E5E8062EE}" sibTransId="{348D2BEA-31DC-4A11-8C8A-283667BD39A8}"/>
    <dgm:cxn modelId="{0AA5D036-06AA-4A02-964B-E534B85FA90A}" type="presOf" srcId="{7276C469-96FA-45C7-A972-09CF4AD7295E}" destId="{22D64BAA-9F4A-44B4-B399-0B91CB4BBC1E}" srcOrd="0" destOrd="0" presId="urn:microsoft.com/office/officeart/2005/8/layout/hierarchy1"/>
    <dgm:cxn modelId="{DB796E58-1956-4F8C-BCF2-D7C3D53FABCD}" type="presOf" srcId="{03BA205E-A4C8-45B0-8ED0-0189E5078A9B}" destId="{076E61EA-8145-483A-8B57-501710B5A899}" srcOrd="0" destOrd="0" presId="urn:microsoft.com/office/officeart/2005/8/layout/hierarchy1"/>
    <dgm:cxn modelId="{C98DC5CC-A3E7-40BB-AFAD-D9516954E73F}" type="presOf" srcId="{41627DAD-AE21-452D-B598-74238F05775D}" destId="{A8FCD8C7-5E30-4E03-A7D8-2D0CA487EF04}" srcOrd="0" destOrd="0" presId="urn:microsoft.com/office/officeart/2005/8/layout/hierarchy1"/>
    <dgm:cxn modelId="{69231FD0-91CC-4630-A44A-1439A1BDC7A3}" srcId="{41627DAD-AE21-452D-B598-74238F05775D}" destId="{03BA205E-A4C8-45B0-8ED0-0189E5078A9B}" srcOrd="0" destOrd="0" parTransId="{A2CC143E-8E3B-49DB-B185-E22A3D5B52A8}" sibTransId="{465BB54B-BC0B-4B8C-BE62-F91162E6E1CB}"/>
    <dgm:cxn modelId="{42CC8DE3-8FA5-4D08-98BE-6894D0AF498C}" type="presParOf" srcId="{A8FCD8C7-5E30-4E03-A7D8-2D0CA487EF04}" destId="{FF7655EB-D92E-41E0-A32F-C9011D9168AC}" srcOrd="0" destOrd="0" presId="urn:microsoft.com/office/officeart/2005/8/layout/hierarchy1"/>
    <dgm:cxn modelId="{55BD71E1-EAD4-4D7B-A0A9-156BE560C763}" type="presParOf" srcId="{FF7655EB-D92E-41E0-A32F-C9011D9168AC}" destId="{0B2A5F29-1241-497F-8EF0-441AA507AE63}" srcOrd="0" destOrd="0" presId="urn:microsoft.com/office/officeart/2005/8/layout/hierarchy1"/>
    <dgm:cxn modelId="{CE5F96A4-D4A3-4D49-B7F2-EC16FDE291B8}" type="presParOf" srcId="{0B2A5F29-1241-497F-8EF0-441AA507AE63}" destId="{3C152C2D-6095-4BC4-B3F8-0805AADF3D38}" srcOrd="0" destOrd="0" presId="urn:microsoft.com/office/officeart/2005/8/layout/hierarchy1"/>
    <dgm:cxn modelId="{D90AC91D-73F6-400F-AFDE-A75618185743}" type="presParOf" srcId="{0B2A5F29-1241-497F-8EF0-441AA507AE63}" destId="{076E61EA-8145-483A-8B57-501710B5A899}" srcOrd="1" destOrd="0" presId="urn:microsoft.com/office/officeart/2005/8/layout/hierarchy1"/>
    <dgm:cxn modelId="{4097BE1C-DE7D-488D-BDB2-10F5BF1425DD}" type="presParOf" srcId="{FF7655EB-D92E-41E0-A32F-C9011D9168AC}" destId="{7367F5F7-2689-4FBC-AF7C-19F281066E61}" srcOrd="1" destOrd="0" presId="urn:microsoft.com/office/officeart/2005/8/layout/hierarchy1"/>
    <dgm:cxn modelId="{FCAB57E0-47FA-426E-9987-A8B0CB5AEEB9}" type="presParOf" srcId="{A8FCD8C7-5E30-4E03-A7D8-2D0CA487EF04}" destId="{0D9B44BF-8191-4771-BECD-8974119DA2AA}" srcOrd="1" destOrd="0" presId="urn:microsoft.com/office/officeart/2005/8/layout/hierarchy1"/>
    <dgm:cxn modelId="{4DCB7C91-CFAD-4EDD-9C87-35931DD38E70}" type="presParOf" srcId="{0D9B44BF-8191-4771-BECD-8974119DA2AA}" destId="{AC93E109-7490-40C1-9A47-EED3A24FE79D}" srcOrd="0" destOrd="0" presId="urn:microsoft.com/office/officeart/2005/8/layout/hierarchy1"/>
    <dgm:cxn modelId="{022C5C8B-1518-487D-B3B9-D715F3664909}" type="presParOf" srcId="{AC93E109-7490-40C1-9A47-EED3A24FE79D}" destId="{AF096AF9-A668-4A82-A43B-9EA937E9E698}" srcOrd="0" destOrd="0" presId="urn:microsoft.com/office/officeart/2005/8/layout/hierarchy1"/>
    <dgm:cxn modelId="{924BACED-196B-414B-966A-6EAAC152B404}" type="presParOf" srcId="{AC93E109-7490-40C1-9A47-EED3A24FE79D}" destId="{22D64BAA-9F4A-44B4-B399-0B91CB4BBC1E}" srcOrd="1" destOrd="0" presId="urn:microsoft.com/office/officeart/2005/8/layout/hierarchy1"/>
    <dgm:cxn modelId="{B88208FA-750E-4439-B122-B752254C232F}" type="presParOf" srcId="{0D9B44BF-8191-4771-BECD-8974119DA2AA}" destId="{E5BA75DD-6356-4E44-81D6-259AF2B49E1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A4F308-11C1-4B4B-9D91-3CA1367E6FCF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E52BC3-675A-4F83-B952-D693B3DA051C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Deposit</a:t>
          </a:r>
        </a:p>
      </dgm:t>
    </dgm:pt>
    <dgm:pt modelId="{80F485C9-E5B4-49B5-BBD2-511415E7CA6A}" type="parTrans" cxnId="{1785B1FC-79E0-4D4E-A623-F5FF1F3C10BE}">
      <dgm:prSet/>
      <dgm:spPr/>
      <dgm:t>
        <a:bodyPr/>
        <a:lstStyle/>
        <a:p>
          <a:endParaRPr lang="en-US"/>
        </a:p>
      </dgm:t>
    </dgm:pt>
    <dgm:pt modelId="{8B3CF66F-2019-43BD-AC06-712732C8A80F}" type="sibTrans" cxnId="{1785B1FC-79E0-4D4E-A623-F5FF1F3C10BE}">
      <dgm:prSet/>
      <dgm:spPr/>
      <dgm:t>
        <a:bodyPr/>
        <a:lstStyle/>
        <a:p>
          <a:endParaRPr lang="en-US"/>
        </a:p>
      </dgm:t>
    </dgm:pt>
    <dgm:pt modelId="{9E470CF9-5238-4F98-B190-0A5B0E5AF3B1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Pin change</a:t>
          </a:r>
        </a:p>
      </dgm:t>
    </dgm:pt>
    <dgm:pt modelId="{A8914B40-E236-48E9-B866-59A60132B07F}" type="parTrans" cxnId="{C5E40401-0126-4A9B-A216-0B503D7FF238}">
      <dgm:prSet/>
      <dgm:spPr/>
      <dgm:t>
        <a:bodyPr/>
        <a:lstStyle/>
        <a:p>
          <a:endParaRPr lang="en-US"/>
        </a:p>
      </dgm:t>
    </dgm:pt>
    <dgm:pt modelId="{CDEC6F08-2180-47AC-A4EA-548113968100}" type="sibTrans" cxnId="{C5E40401-0126-4A9B-A216-0B503D7FF238}">
      <dgm:prSet/>
      <dgm:spPr/>
      <dgm:t>
        <a:bodyPr/>
        <a:lstStyle/>
        <a:p>
          <a:endParaRPr lang="en-US"/>
        </a:p>
      </dgm:t>
    </dgm:pt>
    <dgm:pt modelId="{AE6B9C1A-9533-4D6D-B760-9698823BCF87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Withdraw</a:t>
          </a:r>
        </a:p>
      </dgm:t>
    </dgm:pt>
    <dgm:pt modelId="{C19E16FB-FFCF-4CE0-B883-A413F632072E}" type="parTrans" cxnId="{4C7163EE-876F-4501-9ECF-45B343F63377}">
      <dgm:prSet/>
      <dgm:spPr/>
      <dgm:t>
        <a:bodyPr/>
        <a:lstStyle/>
        <a:p>
          <a:endParaRPr lang="en-US"/>
        </a:p>
      </dgm:t>
    </dgm:pt>
    <dgm:pt modelId="{6DE67973-C99F-4D3E-B05C-C81116D3E61A}" type="sibTrans" cxnId="{4C7163EE-876F-4501-9ECF-45B343F63377}">
      <dgm:prSet/>
      <dgm:spPr/>
      <dgm:t>
        <a:bodyPr/>
        <a:lstStyle/>
        <a:p>
          <a:endParaRPr lang="en-US"/>
        </a:p>
      </dgm:t>
    </dgm:pt>
    <dgm:pt modelId="{2DCFFF2B-3658-4EC4-9983-6BFF116B85CA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Transfer</a:t>
          </a:r>
        </a:p>
      </dgm:t>
    </dgm:pt>
    <dgm:pt modelId="{272C0DEC-1839-4A38-93D5-0A3E32CED814}" type="parTrans" cxnId="{5A1AB6FF-56C9-48EB-9863-AD619913179A}">
      <dgm:prSet/>
      <dgm:spPr/>
      <dgm:t>
        <a:bodyPr/>
        <a:lstStyle/>
        <a:p>
          <a:endParaRPr lang="en-US"/>
        </a:p>
      </dgm:t>
    </dgm:pt>
    <dgm:pt modelId="{A54DB3C3-E2BB-4C7B-B70E-BCA44CFD88F9}" type="sibTrans" cxnId="{5A1AB6FF-56C9-48EB-9863-AD619913179A}">
      <dgm:prSet/>
      <dgm:spPr/>
      <dgm:t>
        <a:bodyPr/>
        <a:lstStyle/>
        <a:p>
          <a:endParaRPr lang="en-US"/>
        </a:p>
      </dgm:t>
    </dgm:pt>
    <dgm:pt modelId="{5B251BED-23D7-4321-AC3C-5EA5CEB8B406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Check balance</a:t>
          </a:r>
        </a:p>
      </dgm:t>
    </dgm:pt>
    <dgm:pt modelId="{60B3D88A-2BE8-4CF2-B749-B20880A0A12D}" type="parTrans" cxnId="{AF6733AA-C836-45A9-BDF4-C0293D120748}">
      <dgm:prSet/>
      <dgm:spPr/>
      <dgm:t>
        <a:bodyPr/>
        <a:lstStyle/>
        <a:p>
          <a:endParaRPr lang="en-US"/>
        </a:p>
      </dgm:t>
    </dgm:pt>
    <dgm:pt modelId="{CD2122A7-9EEB-49B0-9FBD-3C4B7A03B0F1}" type="sibTrans" cxnId="{AF6733AA-C836-45A9-BDF4-C0293D120748}">
      <dgm:prSet/>
      <dgm:spPr/>
      <dgm:t>
        <a:bodyPr/>
        <a:lstStyle/>
        <a:p>
          <a:endParaRPr lang="en-US"/>
        </a:p>
      </dgm:t>
    </dgm:pt>
    <dgm:pt modelId="{A1593848-EDF2-420F-91D0-E147017CB9CA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Mini statement</a:t>
          </a:r>
        </a:p>
      </dgm:t>
    </dgm:pt>
    <dgm:pt modelId="{2CA0972E-21BB-44EF-8EA9-28FD6469E72B}" type="parTrans" cxnId="{A09BDCEB-E924-4AB2-99A0-D790C6BE96CC}">
      <dgm:prSet/>
      <dgm:spPr/>
      <dgm:t>
        <a:bodyPr/>
        <a:lstStyle/>
        <a:p>
          <a:endParaRPr lang="en-US"/>
        </a:p>
      </dgm:t>
    </dgm:pt>
    <dgm:pt modelId="{5EEFBDDA-FA78-428A-9723-774FED47CA2A}" type="sibTrans" cxnId="{A09BDCEB-E924-4AB2-99A0-D790C6BE96CC}">
      <dgm:prSet/>
      <dgm:spPr/>
      <dgm:t>
        <a:bodyPr/>
        <a:lstStyle/>
        <a:p>
          <a:endParaRPr lang="en-US"/>
        </a:p>
      </dgm:t>
    </dgm:pt>
    <dgm:pt modelId="{87425297-0EF7-42E4-AA10-38B5A85E39DB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Custom statement</a:t>
          </a:r>
        </a:p>
      </dgm:t>
    </dgm:pt>
    <dgm:pt modelId="{9F36EA81-B560-4ED4-BFB5-21E71220409C}" type="parTrans" cxnId="{9FB8D478-4CB0-4D5B-88D1-99CCB974C3FD}">
      <dgm:prSet/>
      <dgm:spPr/>
      <dgm:t>
        <a:bodyPr/>
        <a:lstStyle/>
        <a:p>
          <a:endParaRPr lang="en-US"/>
        </a:p>
      </dgm:t>
    </dgm:pt>
    <dgm:pt modelId="{FA108706-47FF-4AAC-86AC-A19D6CAFDB3D}" type="sibTrans" cxnId="{9FB8D478-4CB0-4D5B-88D1-99CCB974C3FD}">
      <dgm:prSet/>
      <dgm:spPr/>
      <dgm:t>
        <a:bodyPr/>
        <a:lstStyle/>
        <a:p>
          <a:endParaRPr lang="en-US"/>
        </a:p>
      </dgm:t>
    </dgm:pt>
    <dgm:pt modelId="{E1E07C39-652B-4E60-ADCC-9DF18F757302}" type="pres">
      <dgm:prSet presAssocID="{75A4F308-11C1-4B4B-9D91-3CA1367E6FC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A22C580-285C-430B-BD4B-AFE5E202A9EA}" type="pres">
      <dgm:prSet presAssocID="{D4E52BC3-675A-4F83-B952-D693B3DA051C}" presName="Parent" presStyleLbl="node0" presStyleIdx="0" presStyleCnt="1" custLinFactNeighborX="12" custLinFactNeighborY="14">
        <dgm:presLayoutVars>
          <dgm:chMax val="6"/>
          <dgm:chPref val="6"/>
        </dgm:presLayoutVars>
      </dgm:prSet>
      <dgm:spPr/>
    </dgm:pt>
    <dgm:pt modelId="{2297C50E-E397-4708-A7CF-00C800B9265E}" type="pres">
      <dgm:prSet presAssocID="{9E470CF9-5238-4F98-B190-0A5B0E5AF3B1}" presName="Accent1" presStyleCnt="0"/>
      <dgm:spPr/>
    </dgm:pt>
    <dgm:pt modelId="{7C6B5397-12C8-489F-89B2-231C50DE3C9D}" type="pres">
      <dgm:prSet presAssocID="{9E470CF9-5238-4F98-B190-0A5B0E5AF3B1}" presName="Accent" presStyleLbl="bgShp" presStyleIdx="0" presStyleCnt="6"/>
      <dgm:spPr/>
    </dgm:pt>
    <dgm:pt modelId="{1484CFAB-876F-4378-B1BB-995F4C8A1AF3}" type="pres">
      <dgm:prSet presAssocID="{9E470CF9-5238-4F98-B190-0A5B0E5AF3B1}" presName="Child1" presStyleLbl="node1" presStyleIdx="0" presStyleCnt="6" custLinFactNeighborX="-213" custLinFactNeighborY="54">
        <dgm:presLayoutVars>
          <dgm:chMax val="0"/>
          <dgm:chPref val="0"/>
          <dgm:bulletEnabled val="1"/>
        </dgm:presLayoutVars>
      </dgm:prSet>
      <dgm:spPr/>
    </dgm:pt>
    <dgm:pt modelId="{7EFA8C7D-7BD2-4727-9466-D62C6DC24A52}" type="pres">
      <dgm:prSet presAssocID="{AE6B9C1A-9533-4D6D-B760-9698823BCF87}" presName="Accent2" presStyleCnt="0"/>
      <dgm:spPr/>
    </dgm:pt>
    <dgm:pt modelId="{2E8A5E4E-3FA3-4AAC-A666-B1B49F5E9573}" type="pres">
      <dgm:prSet presAssocID="{AE6B9C1A-9533-4D6D-B760-9698823BCF87}" presName="Accent" presStyleLbl="bgShp" presStyleIdx="1" presStyleCnt="6"/>
      <dgm:spPr/>
    </dgm:pt>
    <dgm:pt modelId="{F1E56F4B-9042-4618-8744-122815974DC0}" type="pres">
      <dgm:prSet presAssocID="{AE6B9C1A-9533-4D6D-B760-9698823BCF8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8405FB6-33BF-4DA0-95B5-AF1AF71BBE11}" type="pres">
      <dgm:prSet presAssocID="{2DCFFF2B-3658-4EC4-9983-6BFF116B85CA}" presName="Accent3" presStyleCnt="0"/>
      <dgm:spPr/>
    </dgm:pt>
    <dgm:pt modelId="{D4689580-0A08-45AC-A3ED-B51894C7E8B3}" type="pres">
      <dgm:prSet presAssocID="{2DCFFF2B-3658-4EC4-9983-6BFF116B85CA}" presName="Accent" presStyleLbl="bgShp" presStyleIdx="2" presStyleCnt="6"/>
      <dgm:spPr/>
    </dgm:pt>
    <dgm:pt modelId="{1599B4D9-8BFF-4C81-9C28-12792B35ED8E}" type="pres">
      <dgm:prSet presAssocID="{2DCFFF2B-3658-4EC4-9983-6BFF116B85C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3E4389F-5141-498B-8FF3-ECEEB80299F3}" type="pres">
      <dgm:prSet presAssocID="{5B251BED-23D7-4321-AC3C-5EA5CEB8B406}" presName="Accent4" presStyleCnt="0"/>
      <dgm:spPr/>
    </dgm:pt>
    <dgm:pt modelId="{1CBD1586-775A-47EB-A7A7-36BF1B26350D}" type="pres">
      <dgm:prSet presAssocID="{5B251BED-23D7-4321-AC3C-5EA5CEB8B406}" presName="Accent" presStyleLbl="bgShp" presStyleIdx="3" presStyleCnt="6"/>
      <dgm:spPr/>
    </dgm:pt>
    <dgm:pt modelId="{FD616FE1-C6E5-4089-B1AE-3968B6E21588}" type="pres">
      <dgm:prSet presAssocID="{5B251BED-23D7-4321-AC3C-5EA5CEB8B406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2BD4D2E-9367-4093-8459-BC3274D3617B}" type="pres">
      <dgm:prSet presAssocID="{A1593848-EDF2-420F-91D0-E147017CB9CA}" presName="Accent5" presStyleCnt="0"/>
      <dgm:spPr/>
    </dgm:pt>
    <dgm:pt modelId="{5C10D55A-17D7-4D1C-B41F-4154687F986F}" type="pres">
      <dgm:prSet presAssocID="{A1593848-EDF2-420F-91D0-E147017CB9CA}" presName="Accent" presStyleLbl="bgShp" presStyleIdx="4" presStyleCnt="6"/>
      <dgm:spPr/>
    </dgm:pt>
    <dgm:pt modelId="{4024A822-5FF9-4148-9E08-12C1A18C4FAA}" type="pres">
      <dgm:prSet presAssocID="{A1593848-EDF2-420F-91D0-E147017CB9CA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AF93937-F0DA-40E3-996A-C88EA4EDA294}" type="pres">
      <dgm:prSet presAssocID="{87425297-0EF7-42E4-AA10-38B5A85E39DB}" presName="Accent6" presStyleCnt="0"/>
      <dgm:spPr/>
    </dgm:pt>
    <dgm:pt modelId="{956D19A8-795A-4355-98D4-F650297947BC}" type="pres">
      <dgm:prSet presAssocID="{87425297-0EF7-42E4-AA10-38B5A85E39DB}" presName="Accent" presStyleLbl="bgShp" presStyleIdx="5" presStyleCnt="6"/>
      <dgm:spPr/>
    </dgm:pt>
    <dgm:pt modelId="{BF8E7B36-7ED1-4397-93BB-348E0811BDE5}" type="pres">
      <dgm:prSet presAssocID="{87425297-0EF7-42E4-AA10-38B5A85E39DB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5E40401-0126-4A9B-A216-0B503D7FF238}" srcId="{D4E52BC3-675A-4F83-B952-D693B3DA051C}" destId="{9E470CF9-5238-4F98-B190-0A5B0E5AF3B1}" srcOrd="0" destOrd="0" parTransId="{A8914B40-E236-48E9-B866-59A60132B07F}" sibTransId="{CDEC6F08-2180-47AC-A4EA-548113968100}"/>
    <dgm:cxn modelId="{FAFDC620-0C59-4046-8C86-5B7EB4E70911}" type="presOf" srcId="{9E470CF9-5238-4F98-B190-0A5B0E5AF3B1}" destId="{1484CFAB-876F-4378-B1BB-995F4C8A1AF3}" srcOrd="0" destOrd="0" presId="urn:microsoft.com/office/officeart/2011/layout/HexagonRadial"/>
    <dgm:cxn modelId="{A8A48329-2D3A-4152-8828-B129F8D8E55D}" type="presOf" srcId="{5B251BED-23D7-4321-AC3C-5EA5CEB8B406}" destId="{FD616FE1-C6E5-4089-B1AE-3968B6E21588}" srcOrd="0" destOrd="0" presId="urn:microsoft.com/office/officeart/2011/layout/HexagonRadial"/>
    <dgm:cxn modelId="{1AEE0C35-24D8-4961-B4D9-E9E1D1644139}" type="presOf" srcId="{2DCFFF2B-3658-4EC4-9983-6BFF116B85CA}" destId="{1599B4D9-8BFF-4C81-9C28-12792B35ED8E}" srcOrd="0" destOrd="0" presId="urn:microsoft.com/office/officeart/2011/layout/HexagonRadial"/>
    <dgm:cxn modelId="{83F2D252-ABCF-4BD6-9019-DCF6CB7C9075}" type="presOf" srcId="{A1593848-EDF2-420F-91D0-E147017CB9CA}" destId="{4024A822-5FF9-4148-9E08-12C1A18C4FAA}" srcOrd="0" destOrd="0" presId="urn:microsoft.com/office/officeart/2011/layout/HexagonRadial"/>
    <dgm:cxn modelId="{730C4856-9206-4EB1-9C1A-21762DC0675B}" type="presOf" srcId="{D4E52BC3-675A-4F83-B952-D693B3DA051C}" destId="{0A22C580-285C-430B-BD4B-AFE5E202A9EA}" srcOrd="0" destOrd="0" presId="urn:microsoft.com/office/officeart/2011/layout/HexagonRadial"/>
    <dgm:cxn modelId="{9FB8D478-4CB0-4D5B-88D1-99CCB974C3FD}" srcId="{D4E52BC3-675A-4F83-B952-D693B3DA051C}" destId="{87425297-0EF7-42E4-AA10-38B5A85E39DB}" srcOrd="5" destOrd="0" parTransId="{9F36EA81-B560-4ED4-BFB5-21E71220409C}" sibTransId="{FA108706-47FF-4AAC-86AC-A19D6CAFDB3D}"/>
    <dgm:cxn modelId="{9546839C-DD4E-40EA-A910-3A9DF0041EF0}" type="presOf" srcId="{AE6B9C1A-9533-4D6D-B760-9698823BCF87}" destId="{F1E56F4B-9042-4618-8744-122815974DC0}" srcOrd="0" destOrd="0" presId="urn:microsoft.com/office/officeart/2011/layout/HexagonRadial"/>
    <dgm:cxn modelId="{AF6733AA-C836-45A9-BDF4-C0293D120748}" srcId="{D4E52BC3-675A-4F83-B952-D693B3DA051C}" destId="{5B251BED-23D7-4321-AC3C-5EA5CEB8B406}" srcOrd="3" destOrd="0" parTransId="{60B3D88A-2BE8-4CF2-B749-B20880A0A12D}" sibTransId="{CD2122A7-9EEB-49B0-9FBD-3C4B7A03B0F1}"/>
    <dgm:cxn modelId="{79FD57B4-DAA3-463C-9888-5F64B3526AD9}" type="presOf" srcId="{87425297-0EF7-42E4-AA10-38B5A85E39DB}" destId="{BF8E7B36-7ED1-4397-93BB-348E0811BDE5}" srcOrd="0" destOrd="0" presId="urn:microsoft.com/office/officeart/2011/layout/HexagonRadial"/>
    <dgm:cxn modelId="{7EBAD5B9-914E-4673-8218-A8C4DE0311ED}" type="presOf" srcId="{75A4F308-11C1-4B4B-9D91-3CA1367E6FCF}" destId="{E1E07C39-652B-4E60-ADCC-9DF18F757302}" srcOrd="0" destOrd="0" presId="urn:microsoft.com/office/officeart/2011/layout/HexagonRadial"/>
    <dgm:cxn modelId="{A09BDCEB-E924-4AB2-99A0-D790C6BE96CC}" srcId="{D4E52BC3-675A-4F83-B952-D693B3DA051C}" destId="{A1593848-EDF2-420F-91D0-E147017CB9CA}" srcOrd="4" destOrd="0" parTransId="{2CA0972E-21BB-44EF-8EA9-28FD6469E72B}" sibTransId="{5EEFBDDA-FA78-428A-9723-774FED47CA2A}"/>
    <dgm:cxn modelId="{4C7163EE-876F-4501-9ECF-45B343F63377}" srcId="{D4E52BC3-675A-4F83-B952-D693B3DA051C}" destId="{AE6B9C1A-9533-4D6D-B760-9698823BCF87}" srcOrd="1" destOrd="0" parTransId="{C19E16FB-FFCF-4CE0-B883-A413F632072E}" sibTransId="{6DE67973-C99F-4D3E-B05C-C81116D3E61A}"/>
    <dgm:cxn modelId="{1785B1FC-79E0-4D4E-A623-F5FF1F3C10BE}" srcId="{75A4F308-11C1-4B4B-9D91-3CA1367E6FCF}" destId="{D4E52BC3-675A-4F83-B952-D693B3DA051C}" srcOrd="0" destOrd="0" parTransId="{80F485C9-E5B4-49B5-BBD2-511415E7CA6A}" sibTransId="{8B3CF66F-2019-43BD-AC06-712732C8A80F}"/>
    <dgm:cxn modelId="{5A1AB6FF-56C9-48EB-9863-AD619913179A}" srcId="{D4E52BC3-675A-4F83-B952-D693B3DA051C}" destId="{2DCFFF2B-3658-4EC4-9983-6BFF116B85CA}" srcOrd="2" destOrd="0" parTransId="{272C0DEC-1839-4A38-93D5-0A3E32CED814}" sibTransId="{A54DB3C3-E2BB-4C7B-B70E-BCA44CFD88F9}"/>
    <dgm:cxn modelId="{F77EF85E-68A5-43DA-88D9-B144DB9716B2}" type="presParOf" srcId="{E1E07C39-652B-4E60-ADCC-9DF18F757302}" destId="{0A22C580-285C-430B-BD4B-AFE5E202A9EA}" srcOrd="0" destOrd="0" presId="urn:microsoft.com/office/officeart/2011/layout/HexagonRadial"/>
    <dgm:cxn modelId="{1524316E-0642-47DC-ABA9-5DC5F4383CB6}" type="presParOf" srcId="{E1E07C39-652B-4E60-ADCC-9DF18F757302}" destId="{2297C50E-E397-4708-A7CF-00C800B9265E}" srcOrd="1" destOrd="0" presId="urn:microsoft.com/office/officeart/2011/layout/HexagonRadial"/>
    <dgm:cxn modelId="{75A038B9-F56A-4465-92A5-C1AA4CCEDADB}" type="presParOf" srcId="{2297C50E-E397-4708-A7CF-00C800B9265E}" destId="{7C6B5397-12C8-489F-89B2-231C50DE3C9D}" srcOrd="0" destOrd="0" presId="urn:microsoft.com/office/officeart/2011/layout/HexagonRadial"/>
    <dgm:cxn modelId="{F6B74D8C-4589-4221-8957-F58DE8F012B0}" type="presParOf" srcId="{E1E07C39-652B-4E60-ADCC-9DF18F757302}" destId="{1484CFAB-876F-4378-B1BB-995F4C8A1AF3}" srcOrd="2" destOrd="0" presId="urn:microsoft.com/office/officeart/2011/layout/HexagonRadial"/>
    <dgm:cxn modelId="{E7170EF7-FE8A-4569-83CC-5BDAE2A22DB2}" type="presParOf" srcId="{E1E07C39-652B-4E60-ADCC-9DF18F757302}" destId="{7EFA8C7D-7BD2-4727-9466-D62C6DC24A52}" srcOrd="3" destOrd="0" presId="urn:microsoft.com/office/officeart/2011/layout/HexagonRadial"/>
    <dgm:cxn modelId="{0B539C7E-EAD9-4BC5-911E-C8919F85B6B5}" type="presParOf" srcId="{7EFA8C7D-7BD2-4727-9466-D62C6DC24A52}" destId="{2E8A5E4E-3FA3-4AAC-A666-B1B49F5E9573}" srcOrd="0" destOrd="0" presId="urn:microsoft.com/office/officeart/2011/layout/HexagonRadial"/>
    <dgm:cxn modelId="{7233B1CE-5722-4D5F-A7CE-10FC8C02AA45}" type="presParOf" srcId="{E1E07C39-652B-4E60-ADCC-9DF18F757302}" destId="{F1E56F4B-9042-4618-8744-122815974DC0}" srcOrd="4" destOrd="0" presId="urn:microsoft.com/office/officeart/2011/layout/HexagonRadial"/>
    <dgm:cxn modelId="{19BB8AA9-A660-487D-8AC7-E34C908E8F90}" type="presParOf" srcId="{E1E07C39-652B-4E60-ADCC-9DF18F757302}" destId="{38405FB6-33BF-4DA0-95B5-AF1AF71BBE11}" srcOrd="5" destOrd="0" presId="urn:microsoft.com/office/officeart/2011/layout/HexagonRadial"/>
    <dgm:cxn modelId="{A5A0B017-D5BA-41A7-B21F-0EC03437BEB2}" type="presParOf" srcId="{38405FB6-33BF-4DA0-95B5-AF1AF71BBE11}" destId="{D4689580-0A08-45AC-A3ED-B51894C7E8B3}" srcOrd="0" destOrd="0" presId="urn:microsoft.com/office/officeart/2011/layout/HexagonRadial"/>
    <dgm:cxn modelId="{357C6B34-5DDF-422B-978C-028E7F94FF3E}" type="presParOf" srcId="{E1E07C39-652B-4E60-ADCC-9DF18F757302}" destId="{1599B4D9-8BFF-4C81-9C28-12792B35ED8E}" srcOrd="6" destOrd="0" presId="urn:microsoft.com/office/officeart/2011/layout/HexagonRadial"/>
    <dgm:cxn modelId="{19C0AE3B-67D9-4A2D-B5CE-21DFC90B86C9}" type="presParOf" srcId="{E1E07C39-652B-4E60-ADCC-9DF18F757302}" destId="{63E4389F-5141-498B-8FF3-ECEEB80299F3}" srcOrd="7" destOrd="0" presId="urn:microsoft.com/office/officeart/2011/layout/HexagonRadial"/>
    <dgm:cxn modelId="{87D6166B-73F3-4FDB-8019-740F899D0ABF}" type="presParOf" srcId="{63E4389F-5141-498B-8FF3-ECEEB80299F3}" destId="{1CBD1586-775A-47EB-A7A7-36BF1B26350D}" srcOrd="0" destOrd="0" presId="urn:microsoft.com/office/officeart/2011/layout/HexagonRadial"/>
    <dgm:cxn modelId="{CC9CAF08-BE40-49D5-8413-DF24BDE53F98}" type="presParOf" srcId="{E1E07C39-652B-4E60-ADCC-9DF18F757302}" destId="{FD616FE1-C6E5-4089-B1AE-3968B6E21588}" srcOrd="8" destOrd="0" presId="urn:microsoft.com/office/officeart/2011/layout/HexagonRadial"/>
    <dgm:cxn modelId="{1F4C9707-7AD8-4F83-AB60-CD355058C5BA}" type="presParOf" srcId="{E1E07C39-652B-4E60-ADCC-9DF18F757302}" destId="{C2BD4D2E-9367-4093-8459-BC3274D3617B}" srcOrd="9" destOrd="0" presId="urn:microsoft.com/office/officeart/2011/layout/HexagonRadial"/>
    <dgm:cxn modelId="{FE609060-2EB3-4D25-BD8A-3F0A0F89E26D}" type="presParOf" srcId="{C2BD4D2E-9367-4093-8459-BC3274D3617B}" destId="{5C10D55A-17D7-4D1C-B41F-4154687F986F}" srcOrd="0" destOrd="0" presId="urn:microsoft.com/office/officeart/2011/layout/HexagonRadial"/>
    <dgm:cxn modelId="{725C07B3-C2CA-4A6A-BF66-E1B806D501E9}" type="presParOf" srcId="{E1E07C39-652B-4E60-ADCC-9DF18F757302}" destId="{4024A822-5FF9-4148-9E08-12C1A18C4FAA}" srcOrd="10" destOrd="0" presId="urn:microsoft.com/office/officeart/2011/layout/HexagonRadial"/>
    <dgm:cxn modelId="{C593C59C-CB8F-4999-A389-1C57210BE624}" type="presParOf" srcId="{E1E07C39-652B-4E60-ADCC-9DF18F757302}" destId="{DAF93937-F0DA-40E3-996A-C88EA4EDA294}" srcOrd="11" destOrd="0" presId="urn:microsoft.com/office/officeart/2011/layout/HexagonRadial"/>
    <dgm:cxn modelId="{7A1A77F9-DDFD-4C92-A0F1-AC2A4609F58A}" type="presParOf" srcId="{DAF93937-F0DA-40E3-996A-C88EA4EDA294}" destId="{956D19A8-795A-4355-98D4-F650297947BC}" srcOrd="0" destOrd="0" presId="urn:microsoft.com/office/officeart/2011/layout/HexagonRadial"/>
    <dgm:cxn modelId="{35E7B149-97A5-4721-BDC6-2E6B4F60B383}" type="presParOf" srcId="{E1E07C39-652B-4E60-ADCC-9DF18F757302}" destId="{BF8E7B36-7ED1-4397-93BB-348E0811BDE5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52C2D-6095-4BC4-B3F8-0805AADF3D38}">
      <dsp:nvSpPr>
        <dsp:cNvPr id="0" name=""/>
        <dsp:cNvSpPr/>
      </dsp:nvSpPr>
      <dsp:spPr>
        <a:xfrm>
          <a:off x="86794" y="606"/>
          <a:ext cx="4686893" cy="2976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6E61EA-8145-483A-8B57-501710B5A899}">
      <dsp:nvSpPr>
        <dsp:cNvPr id="0" name=""/>
        <dsp:cNvSpPr/>
      </dsp:nvSpPr>
      <dsp:spPr>
        <a:xfrm>
          <a:off x="607560" y="495334"/>
          <a:ext cx="4686893" cy="29761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Java</a:t>
          </a:r>
        </a:p>
      </dsp:txBody>
      <dsp:txXfrm>
        <a:off x="694729" y="582503"/>
        <a:ext cx="4512555" cy="2801839"/>
      </dsp:txXfrm>
    </dsp:sp>
    <dsp:sp modelId="{AF096AF9-A668-4A82-A43B-9EA937E9E698}">
      <dsp:nvSpPr>
        <dsp:cNvPr id="0" name=""/>
        <dsp:cNvSpPr/>
      </dsp:nvSpPr>
      <dsp:spPr>
        <a:xfrm>
          <a:off x="5815219" y="606"/>
          <a:ext cx="4686893" cy="2976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D64BAA-9F4A-44B4-B399-0B91CB4BBC1E}">
      <dsp:nvSpPr>
        <dsp:cNvPr id="0" name=""/>
        <dsp:cNvSpPr/>
      </dsp:nvSpPr>
      <dsp:spPr>
        <a:xfrm>
          <a:off x="6335985" y="495334"/>
          <a:ext cx="4686893" cy="29761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MySQL</a:t>
          </a:r>
        </a:p>
      </dsp:txBody>
      <dsp:txXfrm>
        <a:off x="6423154" y="582503"/>
        <a:ext cx="4512555" cy="280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2C580-285C-430B-BD4B-AFE5E202A9EA}">
      <dsp:nvSpPr>
        <dsp:cNvPr id="0" name=""/>
        <dsp:cNvSpPr/>
      </dsp:nvSpPr>
      <dsp:spPr>
        <a:xfrm>
          <a:off x="2953076" y="1748331"/>
          <a:ext cx="2221862" cy="192200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Deposit</a:t>
          </a:r>
        </a:p>
      </dsp:txBody>
      <dsp:txXfrm>
        <a:off x="3321270" y="2066834"/>
        <a:ext cx="1485474" cy="1284995"/>
      </dsp:txXfrm>
    </dsp:sp>
    <dsp:sp modelId="{2E8A5E4E-3FA3-4AAC-A666-B1B49F5E9573}">
      <dsp:nvSpPr>
        <dsp:cNvPr id="0" name=""/>
        <dsp:cNvSpPr/>
      </dsp:nvSpPr>
      <dsp:spPr>
        <a:xfrm>
          <a:off x="4344123" y="828514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4CFAB-876F-4378-B1BB-995F4C8A1AF3}">
      <dsp:nvSpPr>
        <dsp:cNvPr id="0" name=""/>
        <dsp:cNvSpPr/>
      </dsp:nvSpPr>
      <dsp:spPr>
        <a:xfrm>
          <a:off x="3153597" y="85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Pin change</a:t>
          </a:r>
        </a:p>
      </dsp:txBody>
      <dsp:txXfrm>
        <a:off x="3455342" y="261895"/>
        <a:ext cx="1217310" cy="1053116"/>
      </dsp:txXfrm>
    </dsp:sp>
    <dsp:sp modelId="{D4689580-0A08-45AC-A3ED-B51894C7E8B3}">
      <dsp:nvSpPr>
        <dsp:cNvPr id="0" name=""/>
        <dsp:cNvSpPr/>
      </dsp:nvSpPr>
      <dsp:spPr>
        <a:xfrm>
          <a:off x="5322487" y="2178846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56F4B-9042-4618-8744-122815974DC0}">
      <dsp:nvSpPr>
        <dsp:cNvPr id="0" name=""/>
        <dsp:cNvSpPr/>
      </dsp:nvSpPr>
      <dsp:spPr>
        <a:xfrm>
          <a:off x="4827361" y="968857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Withdraw</a:t>
          </a:r>
        </a:p>
      </dsp:txBody>
      <dsp:txXfrm>
        <a:off x="5129106" y="1229902"/>
        <a:ext cx="1217310" cy="1053116"/>
      </dsp:txXfrm>
    </dsp:sp>
    <dsp:sp modelId="{1CBD1586-775A-47EB-A7A7-36BF1B26350D}">
      <dsp:nvSpPr>
        <dsp:cNvPr id="0" name=""/>
        <dsp:cNvSpPr/>
      </dsp:nvSpPr>
      <dsp:spPr>
        <a:xfrm>
          <a:off x="4642852" y="3703117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99B4D9-8BFF-4C81-9C28-12792B35ED8E}">
      <dsp:nvSpPr>
        <dsp:cNvPr id="0" name=""/>
        <dsp:cNvSpPr/>
      </dsp:nvSpPr>
      <dsp:spPr>
        <a:xfrm>
          <a:off x="4827361" y="2873519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Transfer</a:t>
          </a:r>
        </a:p>
      </dsp:txBody>
      <dsp:txXfrm>
        <a:off x="5129106" y="3134564"/>
        <a:ext cx="1217310" cy="1053116"/>
      </dsp:txXfrm>
    </dsp:sp>
    <dsp:sp modelId="{5C10D55A-17D7-4D1C-B41F-4154687F986F}">
      <dsp:nvSpPr>
        <dsp:cNvPr id="0" name=""/>
        <dsp:cNvSpPr/>
      </dsp:nvSpPr>
      <dsp:spPr>
        <a:xfrm>
          <a:off x="2956944" y="386134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16FE1-C6E5-4089-B1AE-3968B6E21588}">
      <dsp:nvSpPr>
        <dsp:cNvPr id="0" name=""/>
        <dsp:cNvSpPr/>
      </dsp:nvSpPr>
      <dsp:spPr>
        <a:xfrm>
          <a:off x="3157475" y="384346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Check balance</a:t>
          </a:r>
        </a:p>
      </dsp:txBody>
      <dsp:txXfrm>
        <a:off x="3459220" y="4104505"/>
        <a:ext cx="1217310" cy="1053116"/>
      </dsp:txXfrm>
    </dsp:sp>
    <dsp:sp modelId="{956D19A8-795A-4355-98D4-F650297947BC}">
      <dsp:nvSpPr>
        <dsp:cNvPr id="0" name=""/>
        <dsp:cNvSpPr/>
      </dsp:nvSpPr>
      <dsp:spPr>
        <a:xfrm>
          <a:off x="1962559" y="251155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4A822-5FF9-4148-9E08-12C1A18C4FAA}">
      <dsp:nvSpPr>
        <dsp:cNvPr id="0" name=""/>
        <dsp:cNvSpPr/>
      </dsp:nvSpPr>
      <dsp:spPr>
        <a:xfrm>
          <a:off x="1479837" y="2874602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Mini statement</a:t>
          </a:r>
        </a:p>
      </dsp:txBody>
      <dsp:txXfrm>
        <a:off x="1781582" y="3135647"/>
        <a:ext cx="1217310" cy="1053116"/>
      </dsp:txXfrm>
    </dsp:sp>
    <dsp:sp modelId="{BF8E7B36-7ED1-4397-93BB-348E0811BDE5}">
      <dsp:nvSpPr>
        <dsp:cNvPr id="0" name=""/>
        <dsp:cNvSpPr/>
      </dsp:nvSpPr>
      <dsp:spPr>
        <a:xfrm>
          <a:off x="1479837" y="96669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Custom statement</a:t>
          </a:r>
        </a:p>
      </dsp:txBody>
      <dsp:txXfrm>
        <a:off x="1781582" y="1227735"/>
        <a:ext cx="1217310" cy="1053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770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32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1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5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1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2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2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0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61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0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91622" y="1704740"/>
            <a:ext cx="4075200" cy="976057"/>
          </a:xfrm>
        </p:spPr>
        <p:txBody>
          <a:bodyPr>
            <a:normAutofit/>
          </a:bodyPr>
          <a:lstStyle/>
          <a:p>
            <a:r>
              <a:rPr lang="en-US" b="1" dirty="0"/>
              <a:t>Atm Interface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6"/>
              <a:ext cx="1080000" cy="1080000"/>
              <a:chOff x="6879023" y="2912636"/>
              <a:chExt cx="1080000" cy="10800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6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6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EB81D6-E3FC-B822-7D5C-99549DE019A3}"/>
              </a:ext>
            </a:extLst>
          </p:cNvPr>
          <p:cNvSpPr txBox="1"/>
          <p:nvPr/>
        </p:nvSpPr>
        <p:spPr>
          <a:xfrm>
            <a:off x="1599567" y="5071802"/>
            <a:ext cx="355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By</a:t>
            </a:r>
            <a:r>
              <a:rPr lang="en-IN" dirty="0"/>
              <a:t>:    </a:t>
            </a:r>
            <a:r>
              <a:rPr lang="en-IN" b="1" dirty="0">
                <a:latin typeface="Arial Black" panose="020B0A04020102020204" pitchFamily="34" charset="0"/>
              </a:rPr>
              <a:t>Saikiran Pagadala</a:t>
            </a:r>
          </a:p>
        </p:txBody>
      </p:sp>
      <p:pic>
        <p:nvPicPr>
          <p:cNvPr id="1026" name="Picture 2" descr="ATM interface - Rigostudios">
            <a:extLst>
              <a:ext uri="{FF2B5EF4-FFF2-40B4-BE49-F238E27FC236}">
                <a16:creationId xmlns:a16="http://schemas.microsoft.com/office/drawing/2014/main" id="{095432BC-0CBA-C69E-A2B4-D4DEB3757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444" y="196947"/>
            <a:ext cx="4959350" cy="650608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80000"/>
              </a:srgbClr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02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71158" y="698480"/>
            <a:ext cx="6317998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DatabaseConnection.class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71158" y="2486039"/>
            <a:ext cx="6318000" cy="2479933"/>
          </a:xfrm>
        </p:spPr>
        <p:txBody>
          <a:bodyPr>
            <a:noAutofit/>
          </a:bodyPr>
          <a:lstStyle/>
          <a:p>
            <a:pPr lvl="0">
              <a:lnSpc>
                <a:spcPct val="14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used to connect all the created classes to the database.</a:t>
            </a:r>
          </a:p>
          <a:p>
            <a:pPr lvl="0">
              <a:lnSpc>
                <a:spcPct val="14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returns a connection object which is used by every method in every class which need database connection.</a:t>
            </a:r>
          </a:p>
        </p:txBody>
      </p:sp>
      <p:pic>
        <p:nvPicPr>
          <p:cNvPr id="6146" name="Picture 2" descr="Distributing Products Quickly and Efficiently - Assignment Point">
            <a:extLst>
              <a:ext uri="{FF2B5EF4-FFF2-40B4-BE49-F238E27FC236}">
                <a16:creationId xmlns:a16="http://schemas.microsoft.com/office/drawing/2014/main" id="{4FA60E8B-D0ED-709B-72A1-1FC3933DB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986" y="-196950"/>
            <a:ext cx="4663924" cy="7230796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57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2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MainMenu.class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868986" y="2413468"/>
            <a:ext cx="6318000" cy="3365032"/>
          </a:xfrm>
        </p:spPr>
        <p:txBody>
          <a:bodyPr>
            <a:normAutofit/>
          </a:bodyPr>
          <a:lstStyle/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class contains a menu of all the operations the project has.</a:t>
            </a:r>
          </a:p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Whenever user enters a valid id</a:t>
            </a:r>
          </a:p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 shows all the Eight operations as a menu list in switch case.</a:t>
            </a:r>
          </a:p>
        </p:txBody>
      </p:sp>
      <p:pic>
        <p:nvPicPr>
          <p:cNvPr id="7170" name="Picture 2" descr="Theme Atm Stock Illustrations – 277 Theme Atm Stock Illustrations, Vectors  &amp; Clipart - Dreamstime">
            <a:extLst>
              <a:ext uri="{FF2B5EF4-FFF2-40B4-BE49-F238E27FC236}">
                <a16:creationId xmlns:a16="http://schemas.microsoft.com/office/drawing/2014/main" id="{ADF47EA9-9ACC-09FE-0913-8F8BA3B58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028" t="-4" r="49028" b="11812"/>
          <a:stretch/>
        </p:blipFill>
        <p:spPr bwMode="auto">
          <a:xfrm>
            <a:off x="-4319656" y="0"/>
            <a:ext cx="86393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4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7450D48A-50C1-7833-7F8D-32C5E67A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2397" y="174186"/>
            <a:ext cx="10213200" cy="1112836"/>
          </a:xfrm>
        </p:spPr>
        <p:txBody>
          <a:bodyPr/>
          <a:lstStyle/>
          <a:p>
            <a:r>
              <a:rPr lang="en-US" dirty="0"/>
              <a:t>Banking.class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F79727-7520-C19E-B83D-DC586D4506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431035"/>
              </p:ext>
            </p:extLst>
          </p:nvPr>
        </p:nvGraphicFramePr>
        <p:xfrm>
          <a:off x="-204735" y="44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CD9A014-D36F-EEF9-30B7-2FFC931FB4B6}"/>
              </a:ext>
            </a:extLst>
          </p:cNvPr>
          <p:cNvSpPr txBox="1"/>
          <p:nvPr/>
        </p:nvSpPr>
        <p:spPr>
          <a:xfrm>
            <a:off x="8128000" y="1800665"/>
            <a:ext cx="3787335" cy="333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These are methods in this class.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has a specific function.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Whenever function completes it return to the Mainmenu class.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 exits until user selects exit method.</a:t>
            </a:r>
          </a:p>
        </p:txBody>
      </p:sp>
    </p:spTree>
    <p:extLst>
      <p:ext uri="{BB962C8B-B14F-4D97-AF65-F5344CB8AC3E}">
        <p14:creationId xmlns:p14="http://schemas.microsoft.com/office/powerpoint/2010/main" val="3494902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40CA82-3EDB-4DB5-949D-9E49110E6355}"/>
              </a:ext>
            </a:extLst>
          </p:cNvPr>
          <p:cNvSpPr/>
          <p:nvPr/>
        </p:nvSpPr>
        <p:spPr>
          <a:xfrm>
            <a:off x="0" y="3991429"/>
            <a:ext cx="6487886" cy="2866571"/>
          </a:xfrm>
          <a:prstGeom prst="rect">
            <a:avLst/>
          </a:prstGeom>
          <a:solidFill>
            <a:schemeClr val="accent3">
              <a:lumMod val="60000"/>
              <a:lumOff val="40000"/>
              <a:alpha val="82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+mn-ea"/>
                <a:cs typeface="+mn-cs"/>
              </a:rPr>
              <a:t>Conclusion: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+mn-ea"/>
                <a:cs typeface="+mn-cs"/>
              </a:rPr>
              <a:t>The project has implemented jdbc connectivity to</a:t>
            </a:r>
          </a:p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+mn-ea"/>
                <a:cs typeface="+mn-cs"/>
              </a:rPr>
              <a:t>build this Atm Interface application</a:t>
            </a:r>
            <a:endParaRPr lang="en-US" dirty="0">
              <a:effectLst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4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/>
              <a:t>Languages Used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B89310EB-5FA0-AE03-A2B0-A19B6B989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881933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984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68987" y="339017"/>
            <a:ext cx="6317998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Software required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clipse Logo PNG Transparent &amp; SVG Vector - Freebie Supply">
            <a:extLst>
              <a:ext uri="{FF2B5EF4-FFF2-40B4-BE49-F238E27FC236}">
                <a16:creationId xmlns:a16="http://schemas.microsoft.com/office/drawing/2014/main" id="{4ACCD356-ACC8-D9C8-7D69-F89AA55F5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996" y="2953560"/>
            <a:ext cx="2106984" cy="179493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SVG Vector Logos - Vector Logo Zone">
            <a:extLst>
              <a:ext uri="{FF2B5EF4-FFF2-40B4-BE49-F238E27FC236}">
                <a16:creationId xmlns:a16="http://schemas.microsoft.com/office/drawing/2014/main" id="{29498B4D-69E0-F23F-1360-70DCAC09B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193" y="3064958"/>
            <a:ext cx="3028950" cy="1794939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936BB-D29D-67C4-2539-6DFFF6171EF0}"/>
              </a:ext>
            </a:extLst>
          </p:cNvPr>
          <p:cNvSpPr txBox="1"/>
          <p:nvPr/>
        </p:nvSpPr>
        <p:spPr>
          <a:xfrm>
            <a:off x="5995793" y="2103434"/>
            <a:ext cx="267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MySQL for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7547B-28B7-9A13-0413-940586448699}"/>
              </a:ext>
            </a:extLst>
          </p:cNvPr>
          <p:cNvSpPr txBox="1"/>
          <p:nvPr/>
        </p:nvSpPr>
        <p:spPr>
          <a:xfrm>
            <a:off x="9526996" y="2103434"/>
            <a:ext cx="210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Eclipse for Java</a:t>
            </a:r>
          </a:p>
        </p:txBody>
      </p:sp>
      <p:pic>
        <p:nvPicPr>
          <p:cNvPr id="2060" name="Picture 12" descr="Programmer, brainware, code, coding, genius, program, smart, software, HD  phone wallpaper | Peakpx">
            <a:extLst>
              <a:ext uri="{FF2B5EF4-FFF2-40B4-BE49-F238E27FC236}">
                <a16:creationId xmlns:a16="http://schemas.microsoft.com/office/drawing/2014/main" id="{D14DC908-C7C5-0A19-26D4-607816B8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83" y="588958"/>
            <a:ext cx="3795132" cy="5745410"/>
          </a:xfrm>
          <a:prstGeom prst="rect">
            <a:avLst/>
          </a:prstGeom>
          <a:noFill/>
          <a:effectLst>
            <a:glow rad="1092200">
              <a:schemeClr val="accent1">
                <a:alpha val="46000"/>
              </a:schemeClr>
            </a:glow>
            <a:outerShdw sx="24000" sy="24000" algn="ctr" rotWithShape="0">
              <a:srgbClr val="000000"/>
            </a:outerShdw>
            <a:reflection stA="10000" endPos="1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7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Synopsis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868986" y="2413467"/>
            <a:ext cx="6318000" cy="4049241"/>
          </a:xfrm>
        </p:spPr>
        <p:txBody>
          <a:bodyPr>
            <a:normAutofit/>
          </a:bodyPr>
          <a:lstStyle/>
          <a:p>
            <a:pPr lvl="0">
              <a:lnSpc>
                <a:spcPct val="14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Deposit</a:t>
            </a:r>
          </a:p>
          <a:p>
            <a:pPr lvl="0">
              <a:lnSpc>
                <a:spcPct val="14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Withdrawal</a:t>
            </a:r>
          </a:p>
          <a:p>
            <a:pPr lvl="0">
              <a:lnSpc>
                <a:spcPct val="14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</a:p>
          <a:p>
            <a:pPr lvl="0">
              <a:lnSpc>
                <a:spcPct val="14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 statement</a:t>
            </a:r>
          </a:p>
          <a:p>
            <a:pPr lvl="0">
              <a:lnSpc>
                <a:spcPct val="14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Statement</a:t>
            </a:r>
          </a:p>
          <a:p>
            <a:pPr lvl="0">
              <a:lnSpc>
                <a:spcPct val="14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balance</a:t>
            </a:r>
          </a:p>
          <a:p>
            <a:pPr lvl="0">
              <a:lnSpc>
                <a:spcPct val="14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Pin change</a:t>
            </a:r>
          </a:p>
          <a:p>
            <a:pPr lvl="0">
              <a:lnSpc>
                <a:spcPct val="140000"/>
              </a:lnSpc>
            </a:pPr>
            <a:endParaRPr lang="en-US" dirty="0"/>
          </a:p>
        </p:txBody>
      </p:sp>
      <p:pic>
        <p:nvPicPr>
          <p:cNvPr id="3076" name="Picture 4" descr="Bearded man with digital tablet in hand getting money from cash machine ATM  . Cartoon character of cheerful guy in green sweater and gray pants.  Banking theme. Isolated flat vector illustration.:: موقع">
            <a:extLst>
              <a:ext uri="{FF2B5EF4-FFF2-40B4-BE49-F238E27FC236}">
                <a16:creationId xmlns:a16="http://schemas.microsoft.com/office/drawing/2014/main" id="{302B3CE0-A314-27CA-65D1-323675504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340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97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94000"/>
                    </a14:imgEffect>
                    <a14:imgEffect>
                      <a14:brightnessContrast bright="-36000" contrast="33000"/>
                    </a14:imgEffect>
                  </a14:imgLayer>
                </a14:imgProps>
              </a:ext>
            </a:extLst>
          </a:blip>
          <a:srcRect/>
          <a:stretch>
            <a:fillRect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037799" y="844159"/>
            <a:ext cx="6317998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1" dirty="0" err="1"/>
              <a:t>Bankusers</a:t>
            </a:r>
            <a:r>
              <a:rPr lang="en-US" b="1" dirty="0"/>
              <a:t> Table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380514" y="2575072"/>
            <a:ext cx="6318000" cy="3061800"/>
          </a:xfrm>
          <a:ln>
            <a:noFill/>
          </a:ln>
        </p:spPr>
        <p:txBody>
          <a:bodyPr wrap="square">
            <a:normAutofit/>
          </a:bodyPr>
          <a:lstStyle/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table contains all the users of bank.</a:t>
            </a:r>
          </a:p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table has 5 columns they are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firsname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balance, pin</a:t>
            </a:r>
          </a:p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this,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is the primary key,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and pin columns have check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9C19A-B4CC-0C37-87DB-F754696370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6000"/>
                    </a14:imgEffect>
                    <a14:imgEffect>
                      <a14:saturation sat="126000"/>
                    </a14:imgEffect>
                    <a14:imgEffect>
                      <a14:brightnessContrast bright="-27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532" b="21630"/>
          <a:stretch/>
        </p:blipFill>
        <p:spPr>
          <a:xfrm>
            <a:off x="100438" y="-36000"/>
            <a:ext cx="5062406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57540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 err="1"/>
              <a:t>Ministatement</a:t>
            </a:r>
            <a:endParaRPr lang="en-US" dirty="0"/>
          </a:p>
        </p:txBody>
      </p:sp>
      <p:pic>
        <p:nvPicPr>
          <p:cNvPr id="6" name="Picture 5" descr="Notebook and pencil on desk">
            <a:extLst>
              <a:ext uri="{FF2B5EF4-FFF2-40B4-BE49-F238E27FC236}">
                <a16:creationId xmlns:a16="http://schemas.microsoft.com/office/drawing/2014/main" id="{34566A9E-AB7F-BC49-16E6-C95BB790C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41" r="11175" b="-10"/>
          <a:stretch/>
        </p:blipFill>
        <p:spPr>
          <a:xfrm>
            <a:off x="154765" y="0"/>
            <a:ext cx="3863955" cy="68579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868986" y="2413468"/>
            <a:ext cx="6318000" cy="3365032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mini statement table has all the transaction history of bank users.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stores the transactions happened on a bank user with a user id, transaction name, amount, references and the timestamp.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stores only those who are present in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bankusers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table.</a:t>
            </a:r>
          </a:p>
        </p:txBody>
      </p:sp>
    </p:spTree>
    <p:extLst>
      <p:ext uri="{BB962C8B-B14F-4D97-AF65-F5344CB8AC3E}">
        <p14:creationId xmlns:p14="http://schemas.microsoft.com/office/powerpoint/2010/main" val="23794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Database Used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A39AF959-6AD6-E347-06BC-DBD7C2259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</a14:imgLayer>
                </a14:imgProps>
              </a:ext>
            </a:extLst>
          </a:blip>
          <a:srcRect l="12733" r="49714" b="-3"/>
          <a:stretch/>
        </p:blipFill>
        <p:spPr>
          <a:xfrm>
            <a:off x="20" y="10"/>
            <a:ext cx="4684522" cy="6857989"/>
          </a:xfrm>
          <a:prstGeom prst="rect">
            <a:avLst/>
          </a:prstGeom>
          <a:effectLst>
            <a:softEdge rad="127000"/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868986" y="2413468"/>
            <a:ext cx="6318000" cy="336503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The tables are created in a separate database</a:t>
            </a:r>
          </a:p>
          <a:p>
            <a:pPr lvl="0"/>
            <a:r>
              <a:rPr lang="en-US" dirty="0"/>
              <a:t>In this project I have created a database as “My_database”</a:t>
            </a:r>
          </a:p>
        </p:txBody>
      </p:sp>
    </p:spTree>
    <p:extLst>
      <p:ext uri="{BB962C8B-B14F-4D97-AF65-F5344CB8AC3E}">
        <p14:creationId xmlns:p14="http://schemas.microsoft.com/office/powerpoint/2010/main" val="127603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68987" y="0"/>
            <a:ext cx="6317998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Eclipse</a:t>
            </a:r>
          </a:p>
        </p:txBody>
      </p:sp>
      <p:pic>
        <p:nvPicPr>
          <p:cNvPr id="6" name="Picture 5" descr="Files">
            <a:extLst>
              <a:ext uri="{FF2B5EF4-FFF2-40B4-BE49-F238E27FC236}">
                <a16:creationId xmlns:a16="http://schemas.microsoft.com/office/drawing/2014/main" id="{09D3910E-B898-B3BF-6725-F66B0646E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76" r="40318" b="4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036001" y="1268985"/>
            <a:ext cx="6318000" cy="33981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 have created a java project and used MySQL connector jar file.</a:t>
            </a:r>
          </a:p>
          <a:p>
            <a:pPr lvl="0"/>
            <a:r>
              <a:rPr lang="en-US" dirty="0"/>
              <a:t>That jar file function is to make java code and database connected.</a:t>
            </a:r>
          </a:p>
          <a:p>
            <a:pPr lvl="0"/>
            <a:r>
              <a:rPr lang="en-US" dirty="0"/>
              <a:t>Through jdbc we manipulate the data in the database</a:t>
            </a:r>
          </a:p>
        </p:txBody>
      </p:sp>
      <p:pic>
        <p:nvPicPr>
          <p:cNvPr id="5122" name="Picture 2" descr="Write a JDBC program to connect MySQL Database? - TestingDocs.com">
            <a:extLst>
              <a:ext uri="{FF2B5EF4-FFF2-40B4-BE49-F238E27FC236}">
                <a16:creationId xmlns:a16="http://schemas.microsoft.com/office/drawing/2014/main" id="{C783FE2B-A19D-3685-2871-76F006AC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388" y="4572184"/>
            <a:ext cx="5487597" cy="203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51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-221998" y="460415"/>
            <a:ext cx="6317998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dirty="0"/>
              <a:t>Eclipse – Classes Created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63700" y="2041268"/>
            <a:ext cx="6318000" cy="2158529"/>
          </a:xfrm>
        </p:spPr>
        <p:txBody>
          <a:bodyPr>
            <a:normAutofit/>
          </a:bodyPr>
          <a:lstStyle/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MainMenu</a:t>
            </a:r>
          </a:p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DatabaseConnection</a:t>
            </a:r>
          </a:p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Banking</a:t>
            </a:r>
          </a:p>
        </p:txBody>
      </p:sp>
    </p:spTree>
    <p:extLst>
      <p:ext uri="{BB962C8B-B14F-4D97-AF65-F5344CB8AC3E}">
        <p14:creationId xmlns:p14="http://schemas.microsoft.com/office/powerpoint/2010/main" val="360836192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LeftStep">
      <a:dk1>
        <a:srgbClr val="000000"/>
      </a:dk1>
      <a:lt1>
        <a:srgbClr val="FFFFFF"/>
      </a:lt1>
      <a:dk2>
        <a:srgbClr val="412524"/>
      </a:dk2>
      <a:lt2>
        <a:srgbClr val="E2E7E8"/>
      </a:lt2>
      <a:accent1>
        <a:srgbClr val="C2988F"/>
      </a:accent1>
      <a:accent2>
        <a:srgbClr val="BA7F8D"/>
      </a:accent2>
      <a:accent3>
        <a:srgbClr val="C593B4"/>
      </a:accent3>
      <a:accent4>
        <a:srgbClr val="B57FBA"/>
      </a:accent4>
      <a:accent5>
        <a:srgbClr val="AF96C6"/>
      </a:accent5>
      <a:accent6>
        <a:srgbClr val="847FBA"/>
      </a:accent6>
      <a:hlink>
        <a:srgbClr val="5A8B95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326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Avenir Next LT Pro</vt:lpstr>
      <vt:lpstr>Goudy Old Style</vt:lpstr>
      <vt:lpstr>Wingdings</vt:lpstr>
      <vt:lpstr>FrostyVTI</vt:lpstr>
      <vt:lpstr>Atm Interface</vt:lpstr>
      <vt:lpstr>Languages Used</vt:lpstr>
      <vt:lpstr>Software required</vt:lpstr>
      <vt:lpstr>Synopsis</vt:lpstr>
      <vt:lpstr>Bankusers Table</vt:lpstr>
      <vt:lpstr>Ministatement</vt:lpstr>
      <vt:lpstr>Database Used</vt:lpstr>
      <vt:lpstr>Eclipse</vt:lpstr>
      <vt:lpstr>Eclipse – Classes Created</vt:lpstr>
      <vt:lpstr>DatabaseConnection.class</vt:lpstr>
      <vt:lpstr>MainMenu.class</vt:lpstr>
      <vt:lpstr>Banking.class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Dell</cp:lastModifiedBy>
  <cp:revision>8</cp:revision>
  <dcterms:created xsi:type="dcterms:W3CDTF">2023-10-08T15:49:05Z</dcterms:created>
  <dcterms:modified xsi:type="dcterms:W3CDTF">2023-10-12T06:36:59Z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2023-10-08T16:08:21Z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68173766-9ff4-42e1-b52f-064358171b72</vt:lpwstr>
  </property>
  <property fmtid="{D5CDD505-2E9C-101B-9397-08002B2CF9AE}" pid="7" name="MSIP_Label_defa4170-0d19-0005-0004-bc88714345d2_ActionId">
    <vt:lpwstr>b7f4a50a-575a-4bd4-a128-3f39ba4f78c4</vt:lpwstr>
  </property>
  <property fmtid="{D5CDD505-2E9C-101B-9397-08002B2CF9AE}" pid="8" name="MSIP_Label_defa4170-0d19-0005-0004-bc88714345d2_ContentBits">
    <vt:lpwstr>0</vt:lpwstr>
  </property>
</Properties>
</file>